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801600" cy="9601200" type="A3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41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5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73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60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43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89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94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3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60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08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30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04972-B419-447F-915D-C9B937B83711}" type="datetimeFigureOut">
              <a:rPr lang="fr-FR" smtClean="0"/>
              <a:t>22/08/2025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C373DA-0388-47F5-AC42-374E65406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75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20AE8A4-D4CB-03C6-03EC-95370DCE8C29}"/>
              </a:ext>
            </a:extLst>
          </p:cNvPr>
          <p:cNvSpPr/>
          <p:nvPr/>
        </p:nvSpPr>
        <p:spPr>
          <a:xfrm>
            <a:off x="101600" y="2004646"/>
            <a:ext cx="12598400" cy="656336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Contenu du site internet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F20ADD-9518-5ADB-2080-9BD852BFB55F}"/>
              </a:ext>
            </a:extLst>
          </p:cNvPr>
          <p:cNvSpPr/>
          <p:nvPr/>
        </p:nvSpPr>
        <p:spPr>
          <a:xfrm>
            <a:off x="10535529" y="1063691"/>
            <a:ext cx="1828800" cy="34806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Onglet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2AD61A-3AD7-D879-CFFC-941FEF94C221}"/>
              </a:ext>
            </a:extLst>
          </p:cNvPr>
          <p:cNvSpPr/>
          <p:nvPr/>
        </p:nvSpPr>
        <p:spPr>
          <a:xfrm>
            <a:off x="8677158" y="1063691"/>
            <a:ext cx="1828800" cy="34806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Onglet 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8022E2-E10C-B0C7-38F2-1FC2F46A5C5F}"/>
              </a:ext>
            </a:extLst>
          </p:cNvPr>
          <p:cNvSpPr/>
          <p:nvPr/>
        </p:nvSpPr>
        <p:spPr>
          <a:xfrm>
            <a:off x="8443137" y="1063691"/>
            <a:ext cx="204450" cy="34806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ysClr val="windowText" lastClr="000000"/>
                </a:solidFill>
              </a:rPr>
              <a:t>+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64B69E-903B-AB85-3796-0A1EEE108522}"/>
              </a:ext>
            </a:extLst>
          </p:cNvPr>
          <p:cNvSpPr/>
          <p:nvPr/>
        </p:nvSpPr>
        <p:spPr>
          <a:xfrm>
            <a:off x="10852638" y="1447559"/>
            <a:ext cx="1828800" cy="26809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ysClr val="windowText" lastClr="000000"/>
                </a:solidFill>
              </a:rPr>
              <a:t>Boutons de navigation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4F0DF8-8738-A825-662A-1B350928C9D7}"/>
              </a:ext>
            </a:extLst>
          </p:cNvPr>
          <p:cNvSpPr/>
          <p:nvPr/>
        </p:nvSpPr>
        <p:spPr>
          <a:xfrm>
            <a:off x="2305109" y="1449590"/>
            <a:ext cx="8490321" cy="26809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ysClr val="windowText" lastClr="000000"/>
                </a:solidFill>
              </a:rPr>
              <a:t>Barre d’adresse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F00160-B9DC-9716-3B57-DD81BD5EC4F8}"/>
              </a:ext>
            </a:extLst>
          </p:cNvPr>
          <p:cNvSpPr/>
          <p:nvPr/>
        </p:nvSpPr>
        <p:spPr>
          <a:xfrm>
            <a:off x="522732" y="1455172"/>
            <a:ext cx="1725169" cy="26809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ysClr val="windowText" lastClr="000000"/>
                </a:solidFill>
              </a:rPr>
              <a:t>Extension du navigateur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83FDAE-E83D-EADA-E9CD-1DAB24126B34}"/>
              </a:ext>
            </a:extLst>
          </p:cNvPr>
          <p:cNvSpPr/>
          <p:nvPr/>
        </p:nvSpPr>
        <p:spPr>
          <a:xfrm>
            <a:off x="112698" y="1463759"/>
            <a:ext cx="372247" cy="26809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" dirty="0">
                <a:solidFill>
                  <a:sysClr val="windowText" lastClr="000000"/>
                </a:solidFill>
              </a:rPr>
              <a:t>Menu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D0C1FF-0906-1674-05C7-329FAE606D95}"/>
              </a:ext>
            </a:extLst>
          </p:cNvPr>
          <p:cNvSpPr/>
          <p:nvPr/>
        </p:nvSpPr>
        <p:spPr>
          <a:xfrm>
            <a:off x="112698" y="1146410"/>
            <a:ext cx="989584" cy="26809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>
                <a:solidFill>
                  <a:sysClr val="windowText" lastClr="000000"/>
                </a:solidFill>
              </a:rPr>
              <a:t>Gestion de la fenêtre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0DC3BF-F960-6A41-7348-B6ADADEB0609}"/>
              </a:ext>
            </a:extLst>
          </p:cNvPr>
          <p:cNvSpPr/>
          <p:nvPr/>
        </p:nvSpPr>
        <p:spPr>
          <a:xfrm>
            <a:off x="90502" y="1759839"/>
            <a:ext cx="12593867" cy="20366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ysClr val="windowText" lastClr="000000"/>
                </a:solidFill>
              </a:rPr>
              <a:t>Barre des favoris</a:t>
            </a:r>
          </a:p>
        </p:txBody>
      </p:sp>
    </p:spTree>
    <p:extLst>
      <p:ext uri="{BB962C8B-B14F-4D97-AF65-F5344CB8AC3E}">
        <p14:creationId xmlns:p14="http://schemas.microsoft.com/office/powerpoint/2010/main" val="1937191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Visage humain, capture d’écran, Site web&#10;&#10;Le contenu généré par l’IA peut être incorrect.">
            <a:extLst>
              <a:ext uri="{FF2B5EF4-FFF2-40B4-BE49-F238E27FC236}">
                <a16:creationId xmlns:a16="http://schemas.microsoft.com/office/drawing/2014/main" id="{923F16A2-B357-E009-2110-D5E45793A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1" y="1074335"/>
            <a:ext cx="12567138" cy="7452529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6CB1A20-86E7-D3AA-B965-A315809621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98" b="4721"/>
          <a:stretch>
            <a:fillRect/>
          </a:stretch>
        </p:blipFill>
        <p:spPr bwMode="auto">
          <a:xfrm>
            <a:off x="117231" y="1752307"/>
            <a:ext cx="12567138" cy="3017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97991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25</Words>
  <Application>Microsoft Office PowerPoint</Application>
  <PresentationFormat>A3 (297 x 420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JARNET</dc:creator>
  <cp:lastModifiedBy>Laura JARNET</cp:lastModifiedBy>
  <cp:revision>2</cp:revision>
  <cp:lastPrinted>2025-08-22T08:33:36Z</cp:lastPrinted>
  <dcterms:created xsi:type="dcterms:W3CDTF">2025-07-30T14:21:41Z</dcterms:created>
  <dcterms:modified xsi:type="dcterms:W3CDTF">2025-08-22T08:34:59Z</dcterms:modified>
</cp:coreProperties>
</file>